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275C-FDE0-4AEB-80FA-CC28F4F1AD95}" type="datetimeFigureOut">
              <a:rPr lang="sv-SE" smtClean="0"/>
              <a:t>2018-10-24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7492-33D4-4A3C-9314-E0C1FF0003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541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275C-FDE0-4AEB-80FA-CC28F4F1AD95}" type="datetimeFigureOut">
              <a:rPr lang="sv-SE" smtClean="0"/>
              <a:t>2018-10-24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7492-33D4-4A3C-9314-E0C1FF0003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21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275C-FDE0-4AEB-80FA-CC28F4F1AD95}" type="datetimeFigureOut">
              <a:rPr lang="sv-SE" smtClean="0"/>
              <a:t>2018-10-24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7492-33D4-4A3C-9314-E0C1FF0003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504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275C-FDE0-4AEB-80FA-CC28F4F1AD95}" type="datetimeFigureOut">
              <a:rPr lang="sv-SE" smtClean="0"/>
              <a:t>2018-10-24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7492-33D4-4A3C-9314-E0C1FF0003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659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275C-FDE0-4AEB-80FA-CC28F4F1AD95}" type="datetimeFigureOut">
              <a:rPr lang="sv-SE" smtClean="0"/>
              <a:t>2018-10-24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7492-33D4-4A3C-9314-E0C1FF0003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44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275C-FDE0-4AEB-80FA-CC28F4F1AD95}" type="datetimeFigureOut">
              <a:rPr lang="sv-SE" smtClean="0"/>
              <a:t>2018-10-24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7492-33D4-4A3C-9314-E0C1FF0003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9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275C-FDE0-4AEB-80FA-CC28F4F1AD95}" type="datetimeFigureOut">
              <a:rPr lang="sv-SE" smtClean="0"/>
              <a:t>2018-10-24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7492-33D4-4A3C-9314-E0C1FF0003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602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275C-FDE0-4AEB-80FA-CC28F4F1AD95}" type="datetimeFigureOut">
              <a:rPr lang="sv-SE" smtClean="0"/>
              <a:t>2018-10-24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7492-33D4-4A3C-9314-E0C1FF0003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366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275C-FDE0-4AEB-80FA-CC28F4F1AD95}" type="datetimeFigureOut">
              <a:rPr lang="sv-SE" smtClean="0"/>
              <a:t>2018-10-24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7492-33D4-4A3C-9314-E0C1FF0003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601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275C-FDE0-4AEB-80FA-CC28F4F1AD95}" type="datetimeFigureOut">
              <a:rPr lang="sv-SE" smtClean="0"/>
              <a:t>2018-10-24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7492-33D4-4A3C-9314-E0C1FF0003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804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275C-FDE0-4AEB-80FA-CC28F4F1AD95}" type="datetimeFigureOut">
              <a:rPr lang="sv-SE" smtClean="0"/>
              <a:t>2018-10-24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7492-33D4-4A3C-9314-E0C1FF0003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76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7275C-FDE0-4AEB-80FA-CC28F4F1AD95}" type="datetimeFigureOut">
              <a:rPr lang="sv-SE" smtClean="0"/>
              <a:t>2018-10-24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A7492-33D4-4A3C-9314-E0C1FF0003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875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373216"/>
            <a:ext cx="8064896" cy="108012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v-SE" dirty="0" smtClean="0"/>
              <a:t>Hur en leksaksavdelning kan se ut. Pojkar (vänster) får leka med teknik och experiment medans flickor (höger) lägger pärlor, håller tebjudning eller klär sin prinsessa.</a:t>
            </a:r>
            <a:endParaRPr lang="sv-SE" dirty="0"/>
          </a:p>
        </p:txBody>
      </p:sp>
      <p:pic>
        <p:nvPicPr>
          <p:cNvPr id="2050" name="Picture 2" descr="C:\Users\pownuz\Desktop\Normer och Normkritik PP\KönsuppdeladeLeksa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1331"/>
            <a:ext cx="6653144" cy="4924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42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581128"/>
            <a:ext cx="8424936" cy="1728192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 smtClean="0"/>
              <a:t>Exempel på produkter som designats för att ”passa bättre” till tjejer. Bläckpennor och tejp. </a:t>
            </a:r>
            <a:endParaRPr lang="sv-SE" dirty="0"/>
          </a:p>
        </p:txBody>
      </p:sp>
      <p:pic>
        <p:nvPicPr>
          <p:cNvPr id="3074" name="Picture 2" descr="C:\Users\pownuz\Desktop\Normer och Normkritik PP\ladda ne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743825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03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11180"/>
            <a:ext cx="8229600" cy="12861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v-SE" dirty="0" smtClean="0"/>
              <a:t>Pojkar kläds i ”little tough guy” och ”smart like dad” medans flickor får meddelandet ”be a princess” och ”pretty like mommy”.</a:t>
            </a:r>
            <a:endParaRPr lang="sv-SE" dirty="0"/>
          </a:p>
        </p:txBody>
      </p:sp>
      <p:pic>
        <p:nvPicPr>
          <p:cNvPr id="4098" name="Picture 2" descr="C:\Users\pownuz\Desktop\Normer och Normkritik PP\shirtcollage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48680"/>
            <a:ext cx="8572501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257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68325"/>
            <a:ext cx="8229600" cy="14578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v-SE" dirty="0" smtClean="0"/>
              <a:t>Två pysselböcker. I den ena ska man para ihop barn med hushållssysslor, i den andra barn med bilar.</a:t>
            </a:r>
            <a:endParaRPr lang="sv-SE" dirty="0"/>
          </a:p>
        </p:txBody>
      </p:sp>
      <p:pic>
        <p:nvPicPr>
          <p:cNvPr id="5122" name="Picture 2" descr="C:\Users\pownuz\Desktop\Normer och Normkritik PP\Pysselböc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07" y="332656"/>
            <a:ext cx="7699958" cy="433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565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ownuz\Desktop\Normer och Normkritik PP\facebook min glittriga rosa pysselbok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188640"/>
            <a:ext cx="6525345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910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9768"/>
            <a:ext cx="8229600" cy="135639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v-SE" dirty="0" smtClean="0"/>
              <a:t>Böckerna drogs in i Sverige efter starka protester men säljs fortfarande i andra delar av världen. Här finns den att köpa på spanska från amazon.com</a:t>
            </a:r>
            <a:endParaRPr lang="sv-SE" dirty="0"/>
          </a:p>
        </p:txBody>
      </p:sp>
      <p:pic>
        <p:nvPicPr>
          <p:cNvPr id="7170" name="Picture 2" descr="C:\Users\pownuz\Desktop\Normer och Normkritik PP\Gran Libro Azul De Stick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8640"/>
            <a:ext cx="4906690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790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80754"/>
            <a:ext cx="8229600" cy="106061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v-SE" dirty="0" smtClean="0"/>
              <a:t>I en leksakskatalog av Leklust (2012) har man kastat om lite.</a:t>
            </a:r>
            <a:endParaRPr lang="sv-SE" dirty="0"/>
          </a:p>
        </p:txBody>
      </p:sp>
      <p:pic>
        <p:nvPicPr>
          <p:cNvPr id="8196" name="Picture 4" descr="C:\Users\pownuz\Desktop\Normer och Normkritik PP\LeklustSpindelmam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1064"/>
            <a:ext cx="5056507" cy="541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65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140</Words>
  <Application>Microsoft Office PowerPoint</Application>
  <PresentationFormat>Bildspel på skärmen (4:3)</PresentationFormat>
  <Paragraphs>6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pownuz</dc:creator>
  <cp:lastModifiedBy>Anders Inghage</cp:lastModifiedBy>
  <cp:revision>5</cp:revision>
  <dcterms:created xsi:type="dcterms:W3CDTF">2018-10-23T19:26:46Z</dcterms:created>
  <dcterms:modified xsi:type="dcterms:W3CDTF">2018-10-24T06:04:33Z</dcterms:modified>
</cp:coreProperties>
</file>