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7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3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58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2017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29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34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45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74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7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38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9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8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69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1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45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2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3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tenskaphalsa.se/konskorrigering/" TargetMode="External"/><Relationship Id="rId2" Type="http://schemas.openxmlformats.org/officeDocument/2006/relationships/hyperlink" Target="https://sv.wikipedia.org/wiki/K%C3%B6nskorriger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v.wikipedia.org/wiki/K%C3%B6nskorrigering_i_Sverig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vd.se/om/konskorrigering" TargetMode="External"/><Relationship Id="rId2" Type="http://schemas.openxmlformats.org/officeDocument/2006/relationships/hyperlink" Target="https://www.umo.se/jag/sexuell-laggning-och-konsidentitet/konskorriger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lannedparenthood.org/learn/sexual-orientation-gender/trans-and-gender-nonconforming-identitie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6Jd9dsoW-8" TargetMode="External"/><Relationship Id="rId7" Type="http://schemas.openxmlformats.org/officeDocument/2006/relationships/hyperlink" Target="https://www.umo.se/jag/sexuell-laggning-och-konsidentitet/konskorrigering/" TargetMode="External"/><Relationship Id="rId2" Type="http://schemas.openxmlformats.org/officeDocument/2006/relationships/hyperlink" Target="https://www.youtube.com/watch?v=ypuEKtdOXC4&amp;t=62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v.wikipedia.org/wiki/K%C3%B6nskorrigering" TargetMode="External"/><Relationship Id="rId5" Type="http://schemas.openxmlformats.org/officeDocument/2006/relationships/hyperlink" Target="https://www.youtube.com/watch?v=7Pg-yslaWFk" TargetMode="External"/><Relationship Id="rId4" Type="http://schemas.openxmlformats.org/officeDocument/2006/relationships/hyperlink" Target="https://www.youtube.com/watch?v=TubnFvMkPrs&amp;t=1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Könskorrigering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sv-SE" dirty="0"/>
              <a:t>Erik </a:t>
            </a:r>
            <a:r>
              <a:rPr lang="sv-SE" dirty="0" err="1"/>
              <a:t>alvarez</a:t>
            </a:r>
            <a:r>
              <a:rPr lang="sv-SE" dirty="0"/>
              <a:t> </a:t>
            </a:r>
          </a:p>
          <a:p>
            <a:r>
              <a:rPr lang="sv-SE" dirty="0"/>
              <a:t>20181011</a:t>
            </a:r>
          </a:p>
          <a:p>
            <a:r>
              <a:rPr lang="sv-SE" dirty="0"/>
              <a:t>Naturkunskap 1b</a:t>
            </a:r>
          </a:p>
        </p:txBody>
      </p:sp>
    </p:spTree>
    <p:extLst>
      <p:ext uri="{BB962C8B-B14F-4D97-AF65-F5344CB8AC3E}">
        <p14:creationId xmlns:p14="http://schemas.microsoft.com/office/powerpoint/2010/main" val="3591393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A0C4EB-6940-4D05-A700-7F7C196E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>
                <a:latin typeface="Bookman Old Style"/>
              </a:rPr>
              <a:t>Inledning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25342C-1F71-430E-8EE5-82D90157EA6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573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latin typeface="Bookman Old Style"/>
              </a:rPr>
              <a:t>Transsexuell</a:t>
            </a:r>
          </a:p>
          <a:p>
            <a:endParaRPr lang="sv-SE" dirty="0">
              <a:latin typeface="Bookman Old Style"/>
            </a:endParaRPr>
          </a:p>
          <a:p>
            <a:r>
              <a:rPr lang="sv-SE" dirty="0">
                <a:latin typeface="Bookman Old Style"/>
              </a:rPr>
              <a:t>Medicinska OCH KIRURGISKA BEHANDLINGAR</a:t>
            </a:r>
          </a:p>
          <a:p>
            <a:endParaRPr lang="sv-SE" dirty="0">
              <a:latin typeface="Bookman Old Style"/>
            </a:endParaRPr>
          </a:p>
          <a:p>
            <a:r>
              <a:rPr lang="sv-SE" dirty="0">
                <a:latin typeface="Bookman Old Style"/>
              </a:rPr>
              <a:t>INSTÄNGD I FEL KROPP</a:t>
            </a:r>
          </a:p>
          <a:p>
            <a:endParaRPr lang="sv-SE" dirty="0">
              <a:latin typeface="Bookman Old Style"/>
            </a:endParaRPr>
          </a:p>
          <a:p>
            <a:r>
              <a:rPr lang="sv-SE" dirty="0">
                <a:latin typeface="Bookman Old Style"/>
              </a:rPr>
              <a:t>LAGAR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036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3BE614-8909-4A6F-9EC8-9E50799A7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Bookman Old Style"/>
              </a:rPr>
              <a:t>fakta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785571-1932-47BA-97D9-9B1E6E33BCB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65168"/>
            <a:ext cx="10363826" cy="372603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>
                <a:latin typeface="Bookman Old Style"/>
              </a:rPr>
              <a:t>World </a:t>
            </a:r>
            <a:r>
              <a:rPr lang="sv-SE" dirty="0" err="1">
                <a:latin typeface="Bookman Old Style"/>
              </a:rPr>
              <a:t>Professional</a:t>
            </a:r>
            <a:r>
              <a:rPr lang="sv-SE" dirty="0">
                <a:latin typeface="Bookman Old Style"/>
              </a:rPr>
              <a:t> Association for Transgender Health (WPATH).</a:t>
            </a:r>
          </a:p>
          <a:p>
            <a:endParaRPr lang="sv-SE" dirty="0">
              <a:latin typeface="Bookman Old Style"/>
            </a:endParaRPr>
          </a:p>
          <a:p>
            <a:r>
              <a:rPr lang="sv-SE" dirty="0">
                <a:latin typeface="Bookman Old Style"/>
              </a:rPr>
              <a:t>TRESTEGSPROCESS</a:t>
            </a:r>
            <a:r>
              <a:rPr lang="sv-SE" dirty="0"/>
              <a:t> </a:t>
            </a:r>
          </a:p>
          <a:p>
            <a:endParaRPr lang="sv-SE" dirty="0">
              <a:latin typeface="Tw Cen MT"/>
            </a:endParaRPr>
          </a:p>
          <a:p>
            <a:r>
              <a:rPr lang="sv-SE" dirty="0">
                <a:latin typeface="Bookman Old Style"/>
              </a:rPr>
              <a:t>STERILISERING KRAV I VISSA LÄNDER</a:t>
            </a:r>
          </a:p>
          <a:p>
            <a:endParaRPr lang="sv-SE" dirty="0">
              <a:latin typeface="Bookman Old Style"/>
            </a:endParaRPr>
          </a:p>
          <a:p>
            <a:r>
              <a:rPr lang="sv-SE" dirty="0">
                <a:latin typeface="Bookman Old Style"/>
              </a:rPr>
              <a:t>"REAL LIFE TEST"</a:t>
            </a:r>
          </a:p>
          <a:p>
            <a:endParaRPr lang="sv-SE" dirty="0"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963318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E720E3-F1B9-44BD-98BA-BD3234AE5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Bookman Old Style"/>
              </a:rPr>
              <a:t>fakta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5F4AE4B-CD2C-4DB7-8879-D31362BB53E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latin typeface="Bookman Old Style"/>
              </a:rPr>
              <a:t>Socialstyrelsens rättsliga råd</a:t>
            </a:r>
          </a:p>
          <a:p>
            <a:endParaRPr lang="sv-SE" dirty="0">
              <a:latin typeface="Bookman Old Style"/>
            </a:endParaRPr>
          </a:p>
          <a:p>
            <a:r>
              <a:rPr lang="sv-SE" dirty="0">
                <a:latin typeface="Bookman Old Style"/>
              </a:rPr>
              <a:t>ALLMÄN SJUKVÅRDSFÖRSÄKRING</a:t>
            </a:r>
          </a:p>
          <a:p>
            <a:endParaRPr lang="sv-SE" dirty="0">
              <a:latin typeface="Bookman Old Style"/>
            </a:endParaRPr>
          </a:p>
          <a:p>
            <a:r>
              <a:rPr lang="sv-SE" dirty="0">
                <a:latin typeface="Bookman Old Style"/>
              </a:rPr>
              <a:t>CAITLYN JENNER </a:t>
            </a:r>
          </a:p>
        </p:txBody>
      </p:sp>
    </p:spTree>
    <p:extLst>
      <p:ext uri="{BB962C8B-B14F-4D97-AF65-F5344CB8AC3E}">
        <p14:creationId xmlns:p14="http://schemas.microsoft.com/office/powerpoint/2010/main" val="25186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FB0953-62F5-4E2C-B43D-73DBC16A3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Bookman Old Style"/>
              </a:rPr>
              <a:t>Åsikter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D1F716-71FC-4A0E-92B4-C0BE891F640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latin typeface="Bookman Old Style"/>
              </a:rPr>
              <a:t>Positivt att kunna bli den man vill</a:t>
            </a:r>
            <a:endParaRPr lang="sv-SE" dirty="0">
              <a:latin typeface="Tw Cen MT"/>
            </a:endParaRPr>
          </a:p>
          <a:p>
            <a:endParaRPr lang="sv-SE" dirty="0">
              <a:latin typeface="Bookman Old Style"/>
            </a:endParaRPr>
          </a:p>
          <a:p>
            <a:r>
              <a:rPr lang="sv-SE" dirty="0">
                <a:latin typeface="Bookman Old Style"/>
              </a:rPr>
              <a:t>Bra att det är en lång process innan beslut tas</a:t>
            </a:r>
          </a:p>
          <a:p>
            <a:endParaRPr lang="sv-SE" dirty="0">
              <a:latin typeface="Bookman Old Style"/>
            </a:endParaRPr>
          </a:p>
          <a:p>
            <a:r>
              <a:rPr lang="sv-SE" dirty="0">
                <a:latin typeface="Bookman Old Style"/>
              </a:rPr>
              <a:t>Bra med förebilder som t ex </a:t>
            </a:r>
            <a:r>
              <a:rPr lang="sv-SE" dirty="0" err="1">
                <a:latin typeface="Bookman Old Style"/>
              </a:rPr>
              <a:t>caitlyn</a:t>
            </a:r>
            <a:r>
              <a:rPr lang="sv-SE" dirty="0">
                <a:latin typeface="Bookman Old Style"/>
              </a:rPr>
              <a:t> </a:t>
            </a:r>
            <a:r>
              <a:rPr lang="sv-SE" dirty="0" err="1">
                <a:latin typeface="Bookman Old Style"/>
              </a:rPr>
              <a:t>jenner</a:t>
            </a:r>
            <a:r>
              <a:rPr lang="sv-SE" dirty="0">
                <a:latin typeface="Bookman Old Style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12161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1B06C3-85F1-4787-A915-3130E411E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Bookman Old Style"/>
              </a:rPr>
              <a:t>Hemsidor med bra information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5A4C26-F984-4141-ACE7-5AA4959E58C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u="sng" dirty="0">
                <a:latin typeface="Bookman Old Style"/>
                <a:hlinkClick r:id="rId2"/>
              </a:rPr>
              <a:t>https://sv.wikipedia.org/wiki/K%C3%B6nskorrigering</a:t>
            </a:r>
            <a:r>
              <a:rPr lang="sv-SE" u="sng" dirty="0">
                <a:latin typeface="Bookman Old Style"/>
              </a:rPr>
              <a:t> </a:t>
            </a:r>
          </a:p>
          <a:p>
            <a:endParaRPr lang="sv-SE" u="sng" dirty="0">
              <a:latin typeface="Bookman Old Style"/>
            </a:endParaRPr>
          </a:p>
          <a:p>
            <a:r>
              <a:rPr lang="sv-SE" u="sng" dirty="0">
                <a:latin typeface="Bookman Old Style"/>
                <a:hlinkClick r:id="rId3"/>
              </a:rPr>
              <a:t>http://www.vetenskaphalsa.se/konskorrigering/</a:t>
            </a:r>
            <a:endParaRPr lang="sv-SE" u="sng">
              <a:latin typeface="Bookman Old Style"/>
            </a:endParaRPr>
          </a:p>
          <a:p>
            <a:endParaRPr lang="sv-SE" u="sng" dirty="0">
              <a:latin typeface="Bookman Old Style"/>
            </a:endParaRPr>
          </a:p>
          <a:p>
            <a:r>
              <a:rPr lang="sv-SE" u="sng" dirty="0">
                <a:latin typeface="Bookman Old Style"/>
                <a:hlinkClick r:id="rId4"/>
              </a:rPr>
              <a:t>https://sv.wikipedia.org/wiki/K%C3%B6nskorrigering_i_Sverige</a:t>
            </a:r>
            <a:endParaRPr lang="sv-SE">
              <a:latin typeface="Bookman Old Style"/>
            </a:endParaRPr>
          </a:p>
          <a:p>
            <a:endParaRPr lang="sv-SE" u="sng" dirty="0"/>
          </a:p>
        </p:txBody>
      </p:sp>
    </p:spTree>
    <p:extLst>
      <p:ext uri="{BB962C8B-B14F-4D97-AF65-F5344CB8AC3E}">
        <p14:creationId xmlns:p14="http://schemas.microsoft.com/office/powerpoint/2010/main" val="2892223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C68E6A-1F3D-40D2-AFB6-77198322D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HEMSIDOR MED BRA INFORMATION</a:t>
            </a:r>
          </a:p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767F0A-CC53-4473-9213-1A5BE302F9F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sv-SE" u="sng" dirty="0">
                <a:latin typeface="Bookman Old Style"/>
                <a:hlinkClick r:id="rId2"/>
              </a:rPr>
              <a:t>HTTPS://WWW.UMO.SE/JAG/SEXUELL-LAGGNING-OCH-KONSIDENTITET/KONSKORRIGERING/</a:t>
            </a:r>
            <a:endParaRPr lang="sv-SE" dirty="0">
              <a:latin typeface="Bookman Old Style"/>
            </a:endParaRPr>
          </a:p>
          <a:p>
            <a:endParaRPr lang="sv-SE" dirty="0">
              <a:latin typeface="Bookman Old Style"/>
            </a:endParaRPr>
          </a:p>
          <a:p>
            <a:r>
              <a:rPr lang="sv-SE" u="sng" dirty="0">
                <a:latin typeface="Bookman Old Style"/>
                <a:hlinkClick r:id="rId3"/>
              </a:rPr>
              <a:t>HTTPS://WWW.SVD.SE/OM/KONSKORRIGERING</a:t>
            </a:r>
            <a:endParaRPr lang="sv-SE" dirty="0">
              <a:latin typeface="Bookman Old Style"/>
            </a:endParaRPr>
          </a:p>
          <a:p>
            <a:endParaRPr lang="sv-SE" dirty="0">
              <a:latin typeface="Bookman Old Style"/>
            </a:endParaRPr>
          </a:p>
          <a:p>
            <a:r>
              <a:rPr lang="sv-SE" u="sng" dirty="0">
                <a:latin typeface="Bookman Old Style"/>
                <a:hlinkClick r:id="rId4"/>
              </a:rPr>
              <a:t>HTTPS://WWW.PLANNEDPARENTHOOD.ORG/LEARN/SEXUAL-ORIENTATION-GENDER/TRANS-AND-GENDER-NONCONFORMING-IDENTITIES</a:t>
            </a:r>
            <a:r>
              <a:rPr lang="sv-SE" u="sng" dirty="0">
                <a:latin typeface="Bookman Old Style"/>
              </a:rPr>
              <a:t> </a:t>
            </a:r>
            <a:endParaRPr lang="sv-SE" dirty="0">
              <a:latin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2268378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8838AA-EACD-45FF-B1DC-0DF162004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Bookman Old Style"/>
              </a:rPr>
              <a:t>källförteckning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D88531-C3DA-4C16-9624-A9C9B8EEA5F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266451"/>
            <a:ext cx="10363826" cy="491935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sv-SE" sz="2400" dirty="0">
                <a:latin typeface="Bookman Old Style"/>
              </a:rPr>
              <a:t>Henriksson, A. (2011). </a:t>
            </a:r>
            <a:r>
              <a:rPr lang="sv-SE" sz="2400" i="1" dirty="0">
                <a:latin typeface="Bookman Old Style"/>
              </a:rPr>
              <a:t>Synpunkt 1b</a:t>
            </a:r>
            <a:r>
              <a:rPr lang="sv-SE" sz="2400" b="1" i="1" dirty="0">
                <a:latin typeface="Bookman Old Style"/>
              </a:rPr>
              <a:t>,</a:t>
            </a:r>
            <a:r>
              <a:rPr lang="sv-SE" sz="2400" i="1" dirty="0">
                <a:latin typeface="Bookman Old Style"/>
              </a:rPr>
              <a:t> naturkunskap 100 p. (</a:t>
            </a:r>
            <a:r>
              <a:rPr lang="sv-SE" sz="2400" dirty="0">
                <a:latin typeface="Bookman Old Style"/>
              </a:rPr>
              <a:t>1. uppl.) Malmö: </a:t>
            </a:r>
            <a:r>
              <a:rPr lang="sv-SE" sz="2400" dirty="0" err="1">
                <a:latin typeface="Bookman Old Style"/>
              </a:rPr>
              <a:t>Gleerup</a:t>
            </a:r>
            <a:r>
              <a:rPr lang="sv-SE" sz="2400" dirty="0">
                <a:latin typeface="Bookman Old Style"/>
              </a:rPr>
              <a:t>.</a:t>
            </a:r>
          </a:p>
          <a:p>
            <a:r>
              <a:rPr lang="sv-SE" sz="2400" u="sng" dirty="0">
                <a:latin typeface="Bookman Old Style"/>
                <a:hlinkClick r:id="rId2"/>
              </a:rPr>
              <a:t>https://www.youtube.com/watch?v=ypuEKtdOXC4&amp;t=62s</a:t>
            </a:r>
            <a:endParaRPr lang="sv-SE" sz="2400">
              <a:latin typeface="Bookman Old Style"/>
            </a:endParaRPr>
          </a:p>
          <a:p>
            <a:r>
              <a:rPr lang="sv-SE" sz="2400" u="sng" dirty="0">
                <a:latin typeface="Bookman Old Style"/>
                <a:hlinkClick r:id="rId3"/>
              </a:rPr>
              <a:t>https://www.youtube.com/watch?v=N6Jd9dsoW-8</a:t>
            </a:r>
            <a:r>
              <a:rPr lang="sv-SE" sz="2400" u="sng" dirty="0">
                <a:latin typeface="Bookman Old Style"/>
              </a:rPr>
              <a:t> </a:t>
            </a:r>
            <a:endParaRPr lang="sv-SE" sz="2400">
              <a:latin typeface="Bookman Old Style"/>
            </a:endParaRPr>
          </a:p>
          <a:p>
            <a:r>
              <a:rPr lang="sv-SE" sz="2400" u="sng" dirty="0">
                <a:latin typeface="Bookman Old Style"/>
                <a:hlinkClick r:id="rId4"/>
              </a:rPr>
              <a:t>https://www.youtube.com/watch?v=TubnFvMkPrs&amp;t=1s</a:t>
            </a:r>
            <a:endParaRPr lang="sv-SE" sz="2400">
              <a:latin typeface="Bookman Old Style"/>
            </a:endParaRPr>
          </a:p>
          <a:p>
            <a:r>
              <a:rPr lang="sv-SE" sz="2400" u="sng" dirty="0">
                <a:latin typeface="Bookman Old Style"/>
                <a:hlinkClick r:id="rId5"/>
              </a:rPr>
              <a:t>https://www.youtube.com/watch?v=7Pg-yslaWFk</a:t>
            </a:r>
            <a:r>
              <a:rPr lang="sv-SE" sz="2400" u="sng" dirty="0">
                <a:latin typeface="Bookman Old Style"/>
              </a:rPr>
              <a:t> </a:t>
            </a:r>
            <a:endParaRPr lang="sv-SE" sz="2400">
              <a:latin typeface="Bookman Old Style"/>
            </a:endParaRPr>
          </a:p>
          <a:p>
            <a:r>
              <a:rPr lang="sv-SE" sz="2400" u="sng" dirty="0">
                <a:latin typeface="Bookman Old Style"/>
                <a:hlinkClick r:id="rId6"/>
              </a:rPr>
              <a:t>https://sv.wikipedia.org/wiki/K%C3%B6nskorrigering</a:t>
            </a:r>
            <a:r>
              <a:rPr lang="sv-SE" sz="2400" u="sng" dirty="0">
                <a:latin typeface="Bookman Old Style"/>
              </a:rPr>
              <a:t> </a:t>
            </a:r>
            <a:endParaRPr lang="sv-SE" sz="2400">
              <a:latin typeface="Bookman Old Style"/>
              <a:ea typeface="+mn-lt"/>
              <a:cs typeface="+mn-lt"/>
            </a:endParaRPr>
          </a:p>
          <a:p>
            <a:r>
              <a:rPr lang="sv-SE" sz="2400" u="sng" dirty="0">
                <a:latin typeface="Bookman Old Style"/>
                <a:hlinkClick r:id="rId7"/>
              </a:rPr>
              <a:t>https://www.umo.se/jag/sexuell-laggning-och-konsidentitet/konskorrigering/</a:t>
            </a:r>
            <a:r>
              <a:rPr lang="sv-SE" sz="2400" u="sng" dirty="0">
                <a:latin typeface="Bookman Old Style"/>
              </a:rPr>
              <a:t> .  </a:t>
            </a:r>
            <a:endParaRPr lang="sv-SE" sz="2400">
              <a:latin typeface="Bookman Old Style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0306863"/>
      </p:ext>
    </p:extLst>
  </p:cSld>
  <p:clrMapOvr>
    <a:masterClrMapping/>
  </p:clrMapOvr>
</p:sld>
</file>

<file path=ppt/theme/theme1.xml><?xml version="1.0" encoding="utf-8"?>
<a:theme xmlns:a="http://schemas.openxmlformats.org/drawingml/2006/main" name="Droppe">
  <a:themeElements>
    <a:clrScheme name="Droppe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p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pe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TC104033925[[fn=Droppe]]</Template>
  <TotalTime>0</TotalTime>
  <Words>0</Words>
  <Application>Microsoft Office PowerPoint</Application>
  <PresentationFormat>Bredbild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Droppe</vt:lpstr>
      <vt:lpstr>Könskorrigering</vt:lpstr>
      <vt:lpstr>Inledning</vt:lpstr>
      <vt:lpstr>fakta</vt:lpstr>
      <vt:lpstr>fakta</vt:lpstr>
      <vt:lpstr>Åsikter</vt:lpstr>
      <vt:lpstr>Hemsidor med bra information</vt:lpstr>
      <vt:lpstr>HEMSIDOR MED BRA INFORMATION </vt:lpstr>
      <vt:lpstr>källförteckning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Sarun Da-asa</dc:creator>
  <cp:lastModifiedBy>Sarun Da-asa</cp:lastModifiedBy>
  <cp:revision>173</cp:revision>
  <dcterms:created xsi:type="dcterms:W3CDTF">2013-07-31T03:55:30Z</dcterms:created>
  <dcterms:modified xsi:type="dcterms:W3CDTF">2018-10-11T18:29:38Z</dcterms:modified>
</cp:coreProperties>
</file>