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3cd94acf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3cd94acf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3cd94acf7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3cd94acf7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3cd94acf7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3cd94acf7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3cd94acf7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3cd94acf7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3cd94acf7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3cd94acf7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1619202" y="66357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Bra och dåligt sex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64726"/>
            <a:ext cx="4622775" cy="307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/>
              <a:t>-</a:t>
            </a:r>
            <a:r>
              <a:rPr lang="sv" sz="2400"/>
              <a:t>Ordet sex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sv" sz="2400"/>
              <a:t>-Trygghet med sin partner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v" sz="2400"/>
              <a:t>-Påverkar hjärtat</a:t>
            </a:r>
            <a:endParaRPr sz="24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6817" y="1152475"/>
            <a:ext cx="4411557" cy="386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C000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Hormoner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/>
              <a:t>-Oxytocin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sv" sz="2400"/>
              <a:t>-Endorfiner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v" sz="2400"/>
              <a:t>-Börja dagen med att ha sex</a:t>
            </a:r>
            <a:endParaRPr sz="24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376" y="1572650"/>
            <a:ext cx="5249626" cy="3570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69138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Sexlust och kost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-Bra kost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v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-Dålig kost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1725" y="1529700"/>
            <a:ext cx="5178504" cy="36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3C47D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								Alkohol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Lättare att öppna upp sig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Utgång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Sämre självkontroll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Svårare att bli upphetsad</a:t>
            </a:r>
            <a:endParaRPr sz="3000">
              <a:solidFill>
                <a:schemeClr val="accent6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775" y="1017725"/>
            <a:ext cx="3933225" cy="412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								Relationer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Upp till individen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Relation med dåligt sex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Relation med bra sex</a:t>
            </a:r>
            <a:endParaRPr sz="3000">
              <a:solidFill>
                <a:schemeClr val="accent6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Char char="-"/>
            </a:pPr>
            <a:r>
              <a:rPr lang="sv" sz="3000">
                <a:solidFill>
                  <a:schemeClr val="accent6"/>
                </a:solidFill>
              </a:rPr>
              <a:t>Min åsikt</a:t>
            </a:r>
            <a:endParaRPr sz="3000">
              <a:solidFill>
                <a:schemeClr val="accent6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2975" y="1152475"/>
            <a:ext cx="3991025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