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98EA19-93F0-4C43-B472-2479A2414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4645F07-97D5-4AC4-99EE-09ABF321D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6AC620-A74F-41B5-98E3-1FEED9FC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F527-00F4-4F19-A8E6-0C87451203A4}" type="datetimeFigureOut">
              <a:rPr lang="sv-SE" smtClean="0"/>
              <a:t>2018-12-14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EDA3C9-B180-4391-8E6F-1AD07CAA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32F3C0-6789-430B-9DE1-A73C2806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0599-2E3B-4620-B5C8-9614C6452D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59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ADD4A7-71C0-416B-AF66-85B617761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6DECBCC-77A3-43AA-B5C9-F2FE34D7D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437335-A399-4D15-B17D-0F98F55C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F527-00F4-4F19-A8E6-0C87451203A4}" type="datetimeFigureOut">
              <a:rPr lang="sv-SE" smtClean="0"/>
              <a:t>2018-12-14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10CA83-F192-4AF0-804E-95CD1BC2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08FF53-D931-48C4-8866-8F0C9717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0599-2E3B-4620-B5C8-9614C6452D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642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E04EFDB-10FE-44BC-8DAD-D7EE45D2D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71A42C4-2E30-475B-8D9B-0C40A8166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4C5A1C-DD99-4648-A66F-D12B9C0F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F527-00F4-4F19-A8E6-0C87451203A4}" type="datetimeFigureOut">
              <a:rPr lang="sv-SE" smtClean="0"/>
              <a:t>2018-12-14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4B372C-4C4F-41FA-8437-52AAB985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D667D5-747B-4B5F-9112-E0275667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0599-2E3B-4620-B5C8-9614C6452D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56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BA62DC-EE24-4377-BC6E-5C8B2372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A5F506-2798-4C19-8BBA-FD961C58F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C95B6E-2B08-4356-87EE-0763DDA2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F527-00F4-4F19-A8E6-0C87451203A4}" type="datetimeFigureOut">
              <a:rPr lang="sv-SE" smtClean="0"/>
              <a:t>2018-12-14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2CD9EA-9EC8-48A9-907A-AB52AD12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377B20-28FD-469B-B2B3-5EB7503C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0599-2E3B-4620-B5C8-9614C6452D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49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D8AFCD-E70E-4D7C-8AF7-E83FB8CD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678C45-0EFD-46E7-B56F-250C312CA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EF1A02-6386-4B96-98E8-DD40EE9D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F527-00F4-4F19-A8E6-0C87451203A4}" type="datetimeFigureOut">
              <a:rPr lang="sv-SE" smtClean="0"/>
              <a:t>2018-12-14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87C630-9C2F-419E-B431-D7BBEB22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55DE6F-7E2D-46F0-B721-BB60C134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0599-2E3B-4620-B5C8-9614C6452D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614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BB0E27-BAD2-4FBF-B335-D568BCFE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53CE64-E523-4419-B8C3-9E5D43799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863E37-B310-43F8-B8DA-CD7810EF9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91C72D-E175-4FD1-9AC6-A6DB49A1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F527-00F4-4F19-A8E6-0C87451203A4}" type="datetimeFigureOut">
              <a:rPr lang="sv-SE" smtClean="0"/>
              <a:t>2018-12-14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016C62C-A47A-4254-8215-D71C9BF4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23D2C0-EE29-4655-B6DF-CF66F1F4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0599-2E3B-4620-B5C8-9614C6452D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58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99FA99-16A6-41A5-8AF4-5FCBBF31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B2AA0E-8D44-466C-BB6E-D63879A7F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D404AC5-844B-42D6-9503-B8EACFDC7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24EDD3E-D3A9-4603-8DF6-6B3F23BC4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E3F1C65-B521-480E-9BBB-60B390670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383E66B-1A09-40A1-A9EA-0086CC11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F527-00F4-4F19-A8E6-0C87451203A4}" type="datetimeFigureOut">
              <a:rPr lang="sv-SE" smtClean="0"/>
              <a:t>2018-12-14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7C97F55-B8A5-418F-9D0F-19B03F1E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548325-282D-4C9A-9792-13DD3F14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0599-2E3B-4620-B5C8-9614C6452D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549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210C78-C105-4541-9B10-964AF5FB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FEAC042-DD79-4948-8A1C-E0DDB2B27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F527-00F4-4F19-A8E6-0C87451203A4}" type="datetimeFigureOut">
              <a:rPr lang="sv-SE" smtClean="0"/>
              <a:t>2018-12-14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D5EC6CB-DA5A-45B2-B312-96D1E48C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30E1A04-DBAD-41DE-9590-480D7205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0599-2E3B-4620-B5C8-9614C6452D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05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07FE093-C7CA-413C-8C59-C9CE188B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F527-00F4-4F19-A8E6-0C87451203A4}" type="datetimeFigureOut">
              <a:rPr lang="sv-SE" smtClean="0"/>
              <a:t>2018-12-14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D3A142-A411-494E-872E-41323658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E37E75B-B2C2-4730-AC19-273F9069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0599-2E3B-4620-B5C8-9614C6452D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54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06AC63-AFF7-4F9D-953B-36450C78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708FF1-4ADE-488C-BFFF-B1C37ED9D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844E0C-52DC-4DB4-860D-1A21F08AD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C16598A-FCD4-4597-917C-4FF93BE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F527-00F4-4F19-A8E6-0C87451203A4}" type="datetimeFigureOut">
              <a:rPr lang="sv-SE" smtClean="0"/>
              <a:t>2018-12-14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B7238C-56CC-40FE-89D6-55A29751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139F66-92C7-4671-A90E-EDFD47BC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0599-2E3B-4620-B5C8-9614C6452D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77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00B491-6F3A-4312-B55A-F0962A9D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AABA60B-3F82-4416-914D-F463D73D7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D70D87-9A52-4BBB-8144-530F8252C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766B54F-E292-495D-887B-DCDC4876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F527-00F4-4F19-A8E6-0C87451203A4}" type="datetimeFigureOut">
              <a:rPr lang="sv-SE" smtClean="0"/>
              <a:t>2018-12-14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E03B014-0C13-48FE-8A16-806B14E0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32BA55-827B-4560-9B5F-02D9D3C5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0599-2E3B-4620-B5C8-9614C6452D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45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71AEBC-6ECE-4012-8EE6-A6FE8AE1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4ED658-AAA9-41F4-86BF-82E136F18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6CF198-8CC5-4B1F-9C5F-3795779F7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F527-00F4-4F19-A8E6-0C87451203A4}" type="datetimeFigureOut">
              <a:rPr lang="sv-SE" smtClean="0"/>
              <a:t>2018-12-14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A75702-5570-4897-AF0A-9C93E4CEF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265455-7395-4FB1-B848-9902738A7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90599-2E3B-4620-B5C8-9614C6452D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74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mat, bord, frukt, tallrik&#10;&#10;Automatiskt genererad beskrivning">
            <a:extLst>
              <a:ext uri="{FF2B5EF4-FFF2-40B4-BE49-F238E27FC236}">
                <a16:creationId xmlns:a16="http://schemas.microsoft.com/office/drawing/2014/main" id="{65657734-6FE9-4CEE-8F1F-02F3AF136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5196" y="1665514"/>
            <a:ext cx="8572500" cy="5715000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76DB8CEA-F49E-41F6-B073-CE4127F0E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364" y="1187529"/>
            <a:ext cx="8128660" cy="1686594"/>
          </a:xfrm>
        </p:spPr>
        <p:txBody>
          <a:bodyPr>
            <a:noAutofit/>
          </a:bodyPr>
          <a:lstStyle/>
          <a:p>
            <a:r>
              <a:rPr lang="sv-SE" sz="1200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Hälsosam kost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95A8438-0316-4124-B30A-4CA6FD7EF80C}"/>
              </a:ext>
            </a:extLst>
          </p:cNvPr>
          <p:cNvSpPr/>
          <p:nvPr/>
        </p:nvSpPr>
        <p:spPr>
          <a:xfrm>
            <a:off x="2624601" y="2333098"/>
            <a:ext cx="6942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i="1" dirty="0">
                <a:latin typeface="Abadi Extra Light" panose="020B0204020104020204" pitchFamily="34" charset="0"/>
                <a:ea typeface="Calibri" panose="020F0502020204030204" pitchFamily="34" charset="0"/>
              </a:rPr>
              <a:t>– </a:t>
            </a:r>
            <a:r>
              <a:rPr lang="sv-SE" sz="2400" i="1" dirty="0">
                <a:latin typeface="Abadi Extra Light" panose="020B020402010402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Studier och effekter när det gäller frukt och grönsaker</a:t>
            </a:r>
            <a:r>
              <a:rPr lang="sv-SE" sz="3600" i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  <a:endParaRPr lang="sv-SE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41728C5-E22F-4835-83C7-9519E7E5589C}"/>
              </a:ext>
            </a:extLst>
          </p:cNvPr>
          <p:cNvSpPr/>
          <p:nvPr/>
        </p:nvSpPr>
        <p:spPr>
          <a:xfrm>
            <a:off x="3903024" y="6403169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i="1" dirty="0">
                <a:solidFill>
                  <a:schemeClr val="bg1">
                    <a:lumMod val="65000"/>
                  </a:schemeClr>
                </a:solidFill>
              </a:rPr>
              <a:t>Projektarbete av Kim Bergehammar – Nk1b, Komvux Norrköping – 2018-12-14 </a:t>
            </a:r>
          </a:p>
        </p:txBody>
      </p:sp>
    </p:spTree>
    <p:extLst>
      <p:ext uri="{BB962C8B-B14F-4D97-AF65-F5344CB8AC3E}">
        <p14:creationId xmlns:p14="http://schemas.microsoft.com/office/powerpoint/2010/main" val="301518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5E89EAE5-A8D8-4F6E-8DBD-7133400CC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94" y="2005083"/>
            <a:ext cx="9337965" cy="492529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600" b="1" dirty="0">
                <a:latin typeface="Abadi Extra Light" panose="020B0204020104020204" pitchFamily="34" charset="0"/>
              </a:rPr>
              <a:t>Vad händer om man äter lite frukt och grönsaker eller inget alls? </a:t>
            </a:r>
            <a:br>
              <a:rPr lang="sv-SE" sz="2600" b="1" dirty="0">
                <a:latin typeface="Abadi Extra Light" panose="020B0204020104020204" pitchFamily="34" charset="0"/>
              </a:rPr>
            </a:br>
            <a:r>
              <a:rPr lang="sv-SE" sz="2600" b="1" dirty="0">
                <a:latin typeface="Abadi Extra Light" panose="020B0204020104020204" pitchFamily="34" charset="0"/>
              </a:rPr>
              <a:t>Är det farligt att äta en stor konsumtion av frukt och grönsaker?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600" b="1" dirty="0">
                <a:latin typeface="Abadi Extra Light" panose="020B0204020104020204" pitchFamily="34" charset="0"/>
              </a:rPr>
              <a:t>Hur mår kroppen och vad är det som är så bra med frukt och grönsaker?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600" b="1" dirty="0">
                <a:latin typeface="Abadi Extra Light" panose="020B0204020104020204" pitchFamily="34" charset="0"/>
              </a:rPr>
              <a:t>Vad är skillnaden på ekologisk och icke ekologiska frukt &amp; grönsaker? </a:t>
            </a:r>
            <a:br>
              <a:rPr lang="sv-SE" sz="2600" b="1" dirty="0">
                <a:latin typeface="Abadi Extra Light" panose="020B0204020104020204" pitchFamily="34" charset="0"/>
              </a:rPr>
            </a:br>
            <a:r>
              <a:rPr lang="sv-SE" sz="2600" b="1" dirty="0">
                <a:latin typeface="Abadi Extra Light" panose="020B0204020104020204" pitchFamily="34" charset="0"/>
              </a:rPr>
              <a:t>Är ekologiska frukt och grönsaker nyttigare?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600" b="1" dirty="0">
                <a:latin typeface="Abadi Extra Light" panose="020B0204020104020204" pitchFamily="34" charset="0"/>
              </a:rPr>
              <a:t>Är svensk frukt och grönsaker bättre än från utlandet?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600" b="1" dirty="0">
                <a:latin typeface="Abadi Extra Light" panose="020B0204020104020204" pitchFamily="34" charset="0"/>
              </a:rPr>
              <a:t>Vad tycker jag om effekterna av frukt och grönsaker?</a:t>
            </a:r>
            <a:br>
              <a:rPr lang="sv-SE" b="1" dirty="0"/>
            </a:b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FB6A871-3ECB-4552-B30C-494F6E9DA58B}"/>
              </a:ext>
            </a:extLst>
          </p:cNvPr>
          <p:cNvSpPr/>
          <p:nvPr/>
        </p:nvSpPr>
        <p:spPr>
          <a:xfrm>
            <a:off x="1070758" y="681644"/>
            <a:ext cx="3336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8000" b="1" i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Innehåll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8EC8206-F91B-4B8D-B9FC-1A786A79F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31" y="4467728"/>
            <a:ext cx="2939935" cy="22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23F1A21-6B9C-40E5-8E5B-A15E836C172F}"/>
              </a:ext>
            </a:extLst>
          </p:cNvPr>
          <p:cNvSpPr/>
          <p:nvPr/>
        </p:nvSpPr>
        <p:spPr>
          <a:xfrm>
            <a:off x="0" y="452670"/>
            <a:ext cx="9842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Vad händer om man äter lite frukt och grönsaker eller inget alls? </a:t>
            </a:r>
          </a:p>
          <a:p>
            <a:pPr algn="ctr"/>
            <a:r>
              <a:rPr lang="sv-SE" sz="36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Är det farligt att äta en stor konsumtion av frukt och grönsaker?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23647F5-A8F3-4965-A8DD-7CB06B7DBE2B}"/>
              </a:ext>
            </a:extLst>
          </p:cNvPr>
          <p:cNvSpPr/>
          <p:nvPr/>
        </p:nvSpPr>
        <p:spPr>
          <a:xfrm>
            <a:off x="498765" y="2169407"/>
            <a:ext cx="4139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Abadi Extra Light" panose="020B0204020104020204" pitchFamily="34" charset="0"/>
              </a:rPr>
              <a:t>500 gram – ett rekommenderat frukt och grönsaksintag.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0768CC0-ACAC-4391-AB46-5087E8DF92BE}"/>
              </a:ext>
            </a:extLst>
          </p:cNvPr>
          <p:cNvSpPr/>
          <p:nvPr/>
        </p:nvSpPr>
        <p:spPr>
          <a:xfrm>
            <a:off x="4940165" y="1793810"/>
            <a:ext cx="5226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Abadi Extra Light" panose="020B0204020104020204" pitchFamily="34" charset="0"/>
              </a:rPr>
              <a:t>Brittisk studie med 14000 personer – koppling mellan mående och konsumtion av frukt och grönsaker.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7720A23-DF1B-4F56-BDF4-4369D2195EA2}"/>
              </a:ext>
            </a:extLst>
          </p:cNvPr>
          <p:cNvSpPr/>
          <p:nvPr/>
        </p:nvSpPr>
        <p:spPr>
          <a:xfrm>
            <a:off x="5918662" y="5488369"/>
            <a:ext cx="4096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Abadi Extra Light" panose="020B0204020104020204" pitchFamily="34" charset="0"/>
              </a:rPr>
              <a:t>Imperial College London – ny rekommendation – 800 gram</a:t>
            </a:r>
          </a:p>
        </p:txBody>
      </p:sp>
      <p:pic>
        <p:nvPicPr>
          <p:cNvPr id="15" name="Bildobjekt 14" descr="En bild som visar mat, tallrik, bord, inomhus&#10;&#10;Automatiskt genererad beskrivning">
            <a:extLst>
              <a:ext uri="{FF2B5EF4-FFF2-40B4-BE49-F238E27FC236}">
                <a16:creationId xmlns:a16="http://schemas.microsoft.com/office/drawing/2014/main" id="{4CC916F9-3F3F-4147-B8E8-443FA5124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" y="3429000"/>
            <a:ext cx="6040066" cy="339753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02421490-C73A-4EEB-89C4-D255EBB85EA5}"/>
              </a:ext>
            </a:extLst>
          </p:cNvPr>
          <p:cNvSpPr/>
          <p:nvPr/>
        </p:nvSpPr>
        <p:spPr>
          <a:xfrm>
            <a:off x="5431774" y="3402301"/>
            <a:ext cx="4272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Abadi Extra Light" panose="020B0204020104020204" pitchFamily="34" charset="0"/>
              </a:rPr>
              <a:t>I Sverige äter en svensk i genomsnitt 300 gram – ca 17% av befolkningen äter det rekommenderade.</a:t>
            </a:r>
          </a:p>
        </p:txBody>
      </p:sp>
    </p:spTree>
    <p:extLst>
      <p:ext uri="{BB962C8B-B14F-4D97-AF65-F5344CB8AC3E}">
        <p14:creationId xmlns:p14="http://schemas.microsoft.com/office/powerpoint/2010/main" val="31479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23F1A21-6B9C-40E5-8E5B-A15E836C172F}"/>
              </a:ext>
            </a:extLst>
          </p:cNvPr>
          <p:cNvSpPr/>
          <p:nvPr/>
        </p:nvSpPr>
        <p:spPr>
          <a:xfrm>
            <a:off x="-273132" y="307732"/>
            <a:ext cx="10474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i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Hur mår kroppen och vad är det som är så bra med frukt och grönsaker?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AFE743B-E73E-49AC-B83A-F4DC176AA3F9}"/>
              </a:ext>
            </a:extLst>
          </p:cNvPr>
          <p:cNvSpPr/>
          <p:nvPr/>
        </p:nvSpPr>
        <p:spPr>
          <a:xfrm>
            <a:off x="0" y="1316661"/>
            <a:ext cx="509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>
                <a:latin typeface="Abadi Extra Light" panose="020B0204020104020204" pitchFamily="34" charset="0"/>
              </a:rPr>
              <a:t>Gör dig lyckligare.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04A9A7E-3263-4CB8-B0CF-06818F86AE43}"/>
              </a:ext>
            </a:extLst>
          </p:cNvPr>
          <p:cNvSpPr/>
          <p:nvPr/>
        </p:nvSpPr>
        <p:spPr>
          <a:xfrm>
            <a:off x="4722061" y="1092048"/>
            <a:ext cx="52370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latin typeface="Abadi Extra Light" panose="020B0204020104020204" pitchFamily="34" charset="0"/>
              </a:rPr>
              <a:t>Minskar risken till olika sjukdomar bl.a. cancer, hjärtsjukdomar, stroke och att dö i förtid.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4F631AB-A497-41B4-8E3E-14162CDF44F9}"/>
              </a:ext>
            </a:extLst>
          </p:cNvPr>
          <p:cNvSpPr/>
          <p:nvPr/>
        </p:nvSpPr>
        <p:spPr>
          <a:xfrm>
            <a:off x="235530" y="2936043"/>
            <a:ext cx="5479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latin typeface="Abadi Extra Light" panose="020B0204020104020204" pitchFamily="34" charset="0"/>
              </a:rPr>
              <a:t>Sänker kolesterolet, blodtrycket och </a:t>
            </a:r>
            <a:r>
              <a:rPr lang="sv-SE" sz="2800" dirty="0" err="1">
                <a:latin typeface="Abadi Extra Light" panose="020B0204020104020204" pitchFamily="34" charset="0"/>
              </a:rPr>
              <a:t>boostar</a:t>
            </a:r>
            <a:r>
              <a:rPr lang="sv-SE" sz="2800" dirty="0">
                <a:latin typeface="Abadi Extra Light" panose="020B0204020104020204" pitchFamily="34" charset="0"/>
              </a:rPr>
              <a:t> hälsan i våra blodkärl och i vårt immunförsvar</a:t>
            </a:r>
            <a:r>
              <a:rPr lang="sv-SE" sz="3200" dirty="0">
                <a:latin typeface="Abadi Extra Light" panose="020B0204020104020204" pitchFamily="34" charset="0"/>
              </a:rPr>
              <a:t>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801903E-C6B8-4C53-9006-DF07736EE5F0}"/>
              </a:ext>
            </a:extLst>
          </p:cNvPr>
          <p:cNvSpPr/>
          <p:nvPr/>
        </p:nvSpPr>
        <p:spPr>
          <a:xfrm>
            <a:off x="426030" y="4635679"/>
            <a:ext cx="509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latin typeface="Abadi Extra Light" panose="020B0204020104020204" pitchFamily="34" charset="0"/>
              </a:rPr>
              <a:t>Får i oss viktiga näringsämnen – vitaminer, fibrer, kalium och antioxidanter.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FE23267-C6DB-4B0A-8D3F-E9477D5E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56" y="2936043"/>
            <a:ext cx="3715356" cy="33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9B15FA4-6F31-4499-8CC7-2417933A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01" y="1545302"/>
            <a:ext cx="5107086" cy="539582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23F1A21-6B9C-40E5-8E5B-A15E836C172F}"/>
              </a:ext>
            </a:extLst>
          </p:cNvPr>
          <p:cNvSpPr/>
          <p:nvPr/>
        </p:nvSpPr>
        <p:spPr>
          <a:xfrm>
            <a:off x="213757" y="217398"/>
            <a:ext cx="9072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Vad är skillnaden på ekologisk och icke ekologiska frukt &amp; grönsaker? Är ekologiska frukt och grönsaker nyttigare?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DC40B6B-4676-4118-A16C-53F04FDAF931}"/>
              </a:ext>
            </a:extLst>
          </p:cNvPr>
          <p:cNvSpPr/>
          <p:nvPr/>
        </p:nvSpPr>
        <p:spPr>
          <a:xfrm>
            <a:off x="213757" y="2026285"/>
            <a:ext cx="509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Abadi Extra Light" panose="020B0204020104020204" pitchFamily="34" charset="0"/>
              </a:rPr>
              <a:t>Får ej använda konstgödsel och syntetisk framställd kemisk bekämpningsmedel</a:t>
            </a:r>
            <a:r>
              <a:rPr lang="sv-SE" sz="3200" dirty="0">
                <a:latin typeface="Abadi Extra Light" panose="020B0204020104020204" pitchFamily="34" charset="0"/>
              </a:rPr>
              <a:t>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4A7326B-5805-4FF1-9FB1-F8F116A46D48}"/>
              </a:ext>
            </a:extLst>
          </p:cNvPr>
          <p:cNvSpPr/>
          <p:nvPr/>
        </p:nvSpPr>
        <p:spPr>
          <a:xfrm>
            <a:off x="0" y="3251695"/>
            <a:ext cx="5237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Abadi Extra Light" panose="020B0204020104020204" pitchFamily="34" charset="0"/>
              </a:rPr>
              <a:t>Måste godkännas för att vara ekologiskt märkt – 95% ekologiska ingredienser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A2EA357-1826-419D-BF3D-1AE599428E9F}"/>
              </a:ext>
            </a:extLst>
          </p:cNvPr>
          <p:cNvSpPr/>
          <p:nvPr/>
        </p:nvSpPr>
        <p:spPr>
          <a:xfrm>
            <a:off x="-556954" y="4490031"/>
            <a:ext cx="6350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latin typeface="Abadi Extra Light" panose="020B0204020104020204" pitchFamily="34" charset="0"/>
              </a:rPr>
              <a:t>Ingen skillnad – ät mycket oavsett</a:t>
            </a:r>
          </a:p>
        </p:txBody>
      </p:sp>
    </p:spTree>
    <p:extLst>
      <p:ext uri="{BB962C8B-B14F-4D97-AF65-F5344CB8AC3E}">
        <p14:creationId xmlns:p14="http://schemas.microsoft.com/office/powerpoint/2010/main" val="4456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23F1A21-6B9C-40E5-8E5B-A15E836C172F}"/>
              </a:ext>
            </a:extLst>
          </p:cNvPr>
          <p:cNvSpPr/>
          <p:nvPr/>
        </p:nvSpPr>
        <p:spPr>
          <a:xfrm>
            <a:off x="-783771" y="323475"/>
            <a:ext cx="9842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i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Är svenskt frukt och grönsaker bättre än från utlandet?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FE9A321-925F-405D-AB33-2F52E3D0A7D4}"/>
              </a:ext>
            </a:extLst>
          </p:cNvPr>
          <p:cNvSpPr/>
          <p:nvPr/>
        </p:nvSpPr>
        <p:spPr>
          <a:xfrm>
            <a:off x="148595" y="1583818"/>
            <a:ext cx="3822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latin typeface="Abadi Extra Light" panose="020B0204020104020204" pitchFamily="34" charset="0"/>
              </a:rPr>
              <a:t>Tänka på miljön och onödiga flygtransporter.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4488044-E39C-4D90-AC12-58EEC1F3252D}"/>
              </a:ext>
            </a:extLst>
          </p:cNvPr>
          <p:cNvSpPr/>
          <p:nvPr/>
        </p:nvSpPr>
        <p:spPr>
          <a:xfrm>
            <a:off x="148595" y="2736502"/>
            <a:ext cx="38222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latin typeface="Abadi Extra Light" panose="020B0204020104020204" pitchFamily="34" charset="0"/>
              </a:rPr>
              <a:t>Viss frukt måste importeras p.g.a. det svenska klimatet.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788357F-02C2-4FC0-A4CA-DC2C5B3A7E7C}"/>
              </a:ext>
            </a:extLst>
          </p:cNvPr>
          <p:cNvSpPr/>
          <p:nvPr/>
        </p:nvSpPr>
        <p:spPr>
          <a:xfrm>
            <a:off x="225784" y="4320075"/>
            <a:ext cx="3667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latin typeface="Abadi Extra Light" panose="020B0204020104020204" pitchFamily="34" charset="0"/>
              </a:rPr>
              <a:t>Skörden kan inte lagras under lång tid.</a:t>
            </a:r>
          </a:p>
        </p:txBody>
      </p:sp>
      <p:pic>
        <p:nvPicPr>
          <p:cNvPr id="7" name="Bildobjekt 6" descr="En bild som visar mat, tallrik, bord, inomhus&#10;&#10;Automatiskt genererad beskrivning">
            <a:extLst>
              <a:ext uri="{FF2B5EF4-FFF2-40B4-BE49-F238E27FC236}">
                <a16:creationId xmlns:a16="http://schemas.microsoft.com/office/drawing/2014/main" id="{6CA865AB-B65A-4933-9722-DE1665F62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21" y="3542400"/>
            <a:ext cx="2330907" cy="1555350"/>
          </a:xfrm>
          <a:prstGeom prst="rect">
            <a:avLst/>
          </a:prstGeom>
        </p:spPr>
      </p:pic>
      <p:pic>
        <p:nvPicPr>
          <p:cNvPr id="9" name="Bildobjekt 8" descr="En bild som visar växt, blomma, banan, gul&#10;&#10;Automatiskt genererad beskrivning">
            <a:extLst>
              <a:ext uri="{FF2B5EF4-FFF2-40B4-BE49-F238E27FC236}">
                <a16:creationId xmlns:a16="http://schemas.microsoft.com/office/drawing/2014/main" id="{72B9193C-B185-4D95-8CF4-948B5D51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20" y="1845427"/>
            <a:ext cx="4782377" cy="1384995"/>
          </a:xfrm>
          <a:prstGeom prst="rect">
            <a:avLst/>
          </a:prstGeom>
        </p:spPr>
      </p:pic>
      <p:pic>
        <p:nvPicPr>
          <p:cNvPr id="11" name="Bildobjekt 10" descr="En bild som visar mat, stapel, inomhus&#10;&#10;Automatiskt genererad beskrivning">
            <a:extLst>
              <a:ext uri="{FF2B5EF4-FFF2-40B4-BE49-F238E27FC236}">
                <a16:creationId xmlns:a16="http://schemas.microsoft.com/office/drawing/2014/main" id="{2295039D-76BB-4602-ADD0-A37652AA4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09" y="3542399"/>
            <a:ext cx="2439445" cy="155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23F1A21-6B9C-40E5-8E5B-A15E836C172F}"/>
              </a:ext>
            </a:extLst>
          </p:cNvPr>
          <p:cNvSpPr/>
          <p:nvPr/>
        </p:nvSpPr>
        <p:spPr>
          <a:xfrm>
            <a:off x="-427511" y="431276"/>
            <a:ext cx="98422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Vad tycker jag om effekterna av frukt och grönsaker?</a:t>
            </a:r>
            <a:br>
              <a:rPr lang="sv-SE" sz="4000" b="1" dirty="0">
                <a:solidFill>
                  <a:srgbClr val="C00000"/>
                </a:solidFill>
              </a:rPr>
            </a:br>
            <a:endParaRPr lang="sv-SE" sz="4000" dirty="0">
              <a:solidFill>
                <a:srgbClr val="C00000"/>
              </a:solidFill>
            </a:endParaRPr>
          </a:p>
        </p:txBody>
      </p:sp>
      <p:pic>
        <p:nvPicPr>
          <p:cNvPr id="3" name="Bildobjekt 2" descr="En bild som visar mat, frukt, bär&#10;&#10;Automatiskt genererad beskrivning">
            <a:extLst>
              <a:ext uri="{FF2B5EF4-FFF2-40B4-BE49-F238E27FC236}">
                <a16:creationId xmlns:a16="http://schemas.microsoft.com/office/drawing/2014/main" id="{2FABD47A-28F6-4274-B560-F54A5B256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6" y="1508759"/>
            <a:ext cx="3422049" cy="213878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B46B33C-DD40-4D8B-AEA1-3DFBB8641053}"/>
              </a:ext>
            </a:extLst>
          </p:cNvPr>
          <p:cNvSpPr/>
          <p:nvPr/>
        </p:nvSpPr>
        <p:spPr>
          <a:xfrm>
            <a:off x="3982985" y="1993374"/>
            <a:ext cx="509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>
                <a:latin typeface="Abadi Extra Light" panose="020B0204020104020204" pitchFamily="34" charset="0"/>
              </a:rPr>
              <a:t>Ny energi av frukt och grönt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63471D4-9312-4576-959B-69E911AD2143}"/>
              </a:ext>
            </a:extLst>
          </p:cNvPr>
          <p:cNvSpPr/>
          <p:nvPr/>
        </p:nvSpPr>
        <p:spPr>
          <a:xfrm>
            <a:off x="3982985" y="3135916"/>
            <a:ext cx="509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>
                <a:latin typeface="Abadi Extra Light" panose="020B0204020104020204" pitchFamily="34" charset="0"/>
              </a:rPr>
              <a:t>Sötsuget försvinner och ger mättnadskänsla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1D5449E-6CCB-42A1-AB92-6D274E32C7DD}"/>
              </a:ext>
            </a:extLst>
          </p:cNvPr>
          <p:cNvSpPr/>
          <p:nvPr/>
        </p:nvSpPr>
        <p:spPr>
          <a:xfrm>
            <a:off x="3863439" y="4541559"/>
            <a:ext cx="509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>
                <a:latin typeface="Abadi Extra Light" panose="020B0204020104020204" pitchFamily="34" charset="0"/>
              </a:rPr>
              <a:t>Gör miljön och odlarna en tjänst att välja ekologiskt.</a:t>
            </a:r>
          </a:p>
        </p:txBody>
      </p:sp>
      <p:pic>
        <p:nvPicPr>
          <p:cNvPr id="9" name="Bildobjekt 8" descr="En bild som visar träd, sallad&#10;&#10;Automatiskt genererad beskrivning">
            <a:extLst>
              <a:ext uri="{FF2B5EF4-FFF2-40B4-BE49-F238E27FC236}">
                <a16:creationId xmlns:a16="http://schemas.microsoft.com/office/drawing/2014/main" id="{FEF9B303-322C-4233-B455-A92D93BF4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6" y="3836755"/>
            <a:ext cx="3422049" cy="22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303</Words>
  <Application>Microsoft Office PowerPoint</Application>
  <PresentationFormat>Bredbild</PresentationFormat>
  <Paragraphs>32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Abadi Extra Light</vt:lpstr>
      <vt:lpstr>Angsana New</vt:lpstr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Kim Bergehammar</dc:creator>
  <cp:lastModifiedBy>Kim Bergehammar</cp:lastModifiedBy>
  <cp:revision>13</cp:revision>
  <dcterms:created xsi:type="dcterms:W3CDTF">2018-12-13T20:26:43Z</dcterms:created>
  <dcterms:modified xsi:type="dcterms:W3CDTF">2018-12-14T09:41:50Z</dcterms:modified>
</cp:coreProperties>
</file>