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1" r:id="rId4"/>
    <p:sldId id="264" r:id="rId5"/>
    <p:sldId id="258" r:id="rId6"/>
    <p:sldId id="259" r:id="rId7"/>
    <p:sldId id="270" r:id="rId8"/>
    <p:sldId id="262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02C1-B00D-40E8-8BEB-6EAF3F0E91F3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780E-5DE4-439E-B847-28340FF1D8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752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02C1-B00D-40E8-8BEB-6EAF3F0E91F3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780E-5DE4-439E-B847-28340FF1D8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137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02C1-B00D-40E8-8BEB-6EAF3F0E91F3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780E-5DE4-439E-B847-28340FF1D8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991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02C1-B00D-40E8-8BEB-6EAF3F0E91F3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780E-5DE4-439E-B847-28340FF1D8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048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02C1-B00D-40E8-8BEB-6EAF3F0E91F3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780E-5DE4-439E-B847-28340FF1D8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0848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02C1-B00D-40E8-8BEB-6EAF3F0E91F3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780E-5DE4-439E-B847-28340FF1D8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663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02C1-B00D-40E8-8BEB-6EAF3F0E91F3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780E-5DE4-439E-B847-28340FF1D8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933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02C1-B00D-40E8-8BEB-6EAF3F0E91F3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780E-5DE4-439E-B847-28340FF1D8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951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02C1-B00D-40E8-8BEB-6EAF3F0E91F3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780E-5DE4-439E-B847-28340FF1D8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493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02C1-B00D-40E8-8BEB-6EAF3F0E91F3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780E-5DE4-439E-B847-28340FF1D8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47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02C1-B00D-40E8-8BEB-6EAF3F0E91F3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780E-5DE4-439E-B847-28340FF1D8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971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502C1-B00D-40E8-8BEB-6EAF3F0E91F3}" type="datetimeFigureOut">
              <a:rPr lang="sv-SE" smtClean="0"/>
              <a:t>2018-11-01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7780E-5DE4-439E-B847-28340FF1D8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65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Lagar i Sverige och Utomlands</a:t>
            </a:r>
            <a:endParaRPr lang="sv-SE" dirty="0"/>
          </a:p>
        </p:txBody>
      </p:sp>
      <p:pic>
        <p:nvPicPr>
          <p:cNvPr id="2050" name="Picture 2" descr="Bildresultat fÃ¶r gave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731" y="1321593"/>
            <a:ext cx="5210969" cy="5210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500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Prostitution</a:t>
            </a:r>
            <a:endParaRPr lang="sv-SE" dirty="0"/>
          </a:p>
        </p:txBody>
      </p:sp>
      <p:pic>
        <p:nvPicPr>
          <p:cNvPr id="4098" name="Picture 2" descr="Bildresultat fÃ¶r prostituera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92288"/>
            <a:ext cx="8798954" cy="495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284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 Sverige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Tillåtet att sälja sexuella tjänster</a:t>
            </a:r>
          </a:p>
          <a:p>
            <a:endParaRPr lang="sv-SE" dirty="0"/>
          </a:p>
          <a:p>
            <a:r>
              <a:rPr lang="sv-SE" dirty="0" smtClean="0"/>
              <a:t>Olagligt att köpa sexuella tjänster</a:t>
            </a:r>
          </a:p>
          <a:p>
            <a:endParaRPr lang="sv-SE" dirty="0" smtClean="0"/>
          </a:p>
          <a:p>
            <a:r>
              <a:rPr lang="sv-SE" dirty="0" smtClean="0"/>
              <a:t>Inte tillåtet att driva bordell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5339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 Tyskland, Nederländerna, Grekland med fler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Tillåtet att sälja sexuella tjänster</a:t>
            </a:r>
          </a:p>
          <a:p>
            <a:endParaRPr lang="sv-SE" dirty="0"/>
          </a:p>
          <a:p>
            <a:r>
              <a:rPr lang="sv-SE" dirty="0" smtClean="0"/>
              <a:t>Tillåtet att köpa sexuella tjänster</a:t>
            </a:r>
          </a:p>
          <a:p>
            <a:endParaRPr lang="sv-SE" dirty="0"/>
          </a:p>
          <a:p>
            <a:r>
              <a:rPr lang="sv-SE" dirty="0" smtClean="0"/>
              <a:t>Tillåtet att driva bordell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893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Abortlagen</a:t>
            </a:r>
            <a:endParaRPr lang="sv-SE" dirty="0"/>
          </a:p>
        </p:txBody>
      </p:sp>
      <p:pic>
        <p:nvPicPr>
          <p:cNvPr id="1026" name="Picture 2" descr="Bildresultat fÃ¶r embry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85900"/>
            <a:ext cx="7434453" cy="497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649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 Sverige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Fri abort till och med vecka 18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Måste utföras av legitimerad läkare på sjukhus eller statligt godkänd lokal</a:t>
            </a:r>
          </a:p>
          <a:p>
            <a:endParaRPr lang="sv-SE" dirty="0"/>
          </a:p>
          <a:p>
            <a:r>
              <a:rPr lang="sv-SE" dirty="0" smtClean="0"/>
              <a:t>Efter vecka 18 måste Socialstyrelsen utfärda ett speciellt intyg för att godkänna aborten, något de normalt ej gör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3475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 Polen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Ej lagligt med abort om inte följande har skett/sker</a:t>
            </a:r>
          </a:p>
          <a:p>
            <a:endParaRPr lang="sv-SE" dirty="0" smtClean="0"/>
          </a:p>
          <a:p>
            <a:r>
              <a:rPr lang="sv-SE" dirty="0" smtClean="0"/>
              <a:t>Våldtäkt</a:t>
            </a:r>
          </a:p>
          <a:p>
            <a:endParaRPr lang="sv-SE" dirty="0"/>
          </a:p>
          <a:p>
            <a:r>
              <a:rPr lang="sv-SE" dirty="0" smtClean="0"/>
              <a:t>Incest</a:t>
            </a:r>
          </a:p>
          <a:p>
            <a:endParaRPr lang="sv-SE" dirty="0" smtClean="0"/>
          </a:p>
          <a:p>
            <a:r>
              <a:rPr lang="sv-SE" dirty="0" smtClean="0"/>
              <a:t>Risk för den havandes hälsa</a:t>
            </a:r>
          </a:p>
          <a:p>
            <a:endParaRPr lang="sv-SE" dirty="0" smtClean="0"/>
          </a:p>
          <a:p>
            <a:r>
              <a:rPr lang="sv-SE" dirty="0" smtClean="0"/>
              <a:t>Allvarliga missbildningar hos fostret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5716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Homosexualitet </a:t>
            </a:r>
            <a:endParaRPr lang="sv-SE" dirty="0"/>
          </a:p>
        </p:txBody>
      </p:sp>
      <p:pic>
        <p:nvPicPr>
          <p:cNvPr id="2050" name="Picture 2" descr="Bildresultat fÃ¶r prideflagg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65865"/>
            <a:ext cx="8477250" cy="523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992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 Sverige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Olagligt fram till 1944</a:t>
            </a:r>
          </a:p>
          <a:p>
            <a:endParaRPr lang="sv-SE" dirty="0" smtClean="0"/>
          </a:p>
          <a:p>
            <a:r>
              <a:rPr lang="sv-SE" dirty="0" err="1" smtClean="0"/>
              <a:t>Sjukdomsklassat</a:t>
            </a:r>
            <a:r>
              <a:rPr lang="sv-SE" dirty="0" smtClean="0"/>
              <a:t> fram till 1979</a:t>
            </a:r>
          </a:p>
          <a:p>
            <a:endParaRPr lang="sv-SE" dirty="0"/>
          </a:p>
          <a:p>
            <a:r>
              <a:rPr lang="sv-SE" dirty="0" smtClean="0"/>
              <a:t>Numera lagligt med samkönade äktenskap sedan 2009</a:t>
            </a:r>
          </a:p>
          <a:p>
            <a:endParaRPr lang="sv-SE" dirty="0" smtClean="0"/>
          </a:p>
          <a:p>
            <a:r>
              <a:rPr lang="sv-SE" dirty="0" smtClean="0"/>
              <a:t>Starkt juridiskt stöd gällande diskriminering med mera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2277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 Iran, Jemen och Saudiarabien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Homosexualitet är ett lagbrott ofta bestraffbart med döden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9509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Tidelag</a:t>
            </a:r>
            <a:endParaRPr lang="sv-SE" dirty="0"/>
          </a:p>
        </p:txBody>
      </p:sp>
      <p:pic>
        <p:nvPicPr>
          <p:cNvPr id="3074" name="Picture 2" descr="Bildresultat fÃ¶r hÃ¤s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5029617" cy="5029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914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 Sverige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Avkriminaliserades tillsammans med homosexualitet 1944</a:t>
            </a:r>
          </a:p>
          <a:p>
            <a:endParaRPr lang="sv-SE" dirty="0"/>
          </a:p>
          <a:p>
            <a:r>
              <a:rPr lang="sv-SE" dirty="0" smtClean="0"/>
              <a:t>Numera olagligt sedan 1 april 2014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5068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160</Words>
  <Application>Microsoft Office PowerPoint</Application>
  <PresentationFormat>Bredbild</PresentationFormat>
  <Paragraphs>47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Lagar i Sverige och Utomlands</vt:lpstr>
      <vt:lpstr>Abortlagen</vt:lpstr>
      <vt:lpstr>I Sverige</vt:lpstr>
      <vt:lpstr>I Polen</vt:lpstr>
      <vt:lpstr>Homosexualitet </vt:lpstr>
      <vt:lpstr>I Sverige</vt:lpstr>
      <vt:lpstr>I Iran, Jemen och Saudiarabien</vt:lpstr>
      <vt:lpstr>Tidelag</vt:lpstr>
      <vt:lpstr>I Sverige</vt:lpstr>
      <vt:lpstr>Prostitution</vt:lpstr>
      <vt:lpstr>I Sverige</vt:lpstr>
      <vt:lpstr>I Tyskland, Nederländerna, Grekland med fler</vt:lpstr>
    </vt:vector>
  </TitlesOfParts>
  <Company>Norrköpings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Lagar i Sverige och Utomlands</dc:title>
  <dc:creator>Varg Västermarken</dc:creator>
  <cp:lastModifiedBy>Varg Västermarken</cp:lastModifiedBy>
  <cp:revision>14</cp:revision>
  <dcterms:created xsi:type="dcterms:W3CDTF">2018-10-11T09:42:27Z</dcterms:created>
  <dcterms:modified xsi:type="dcterms:W3CDTF">2018-11-01T10:52:40Z</dcterms:modified>
</cp:coreProperties>
</file>